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5E"/>
    <a:srgbClr val="FBCA19"/>
    <a:srgbClr val="EEA420"/>
    <a:srgbClr val="008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7ABD-527C-47C5-9239-BCB30B09276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AE91-E3FE-462D-9DA1-0A6F678D0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4AE91-E3FE-462D-9DA1-0A6F678D05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7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4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1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0340" y="0"/>
            <a:ext cx="9154340" cy="1075628"/>
          </a:xfrm>
          <a:prstGeom prst="rect">
            <a:avLst/>
          </a:prstGeom>
          <a:solidFill>
            <a:srgbClr val="008CC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2831" y="0"/>
            <a:ext cx="9021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BCA19"/>
                </a:solidFill>
                <a:latin typeface="Roboto Regular"/>
                <a:ea typeface="Roboto Light" panose="02000000000000000000" pitchFamily="2" charset="0"/>
                <a:cs typeface="Roboto Regular"/>
              </a:rPr>
              <a:t>SLCC</a:t>
            </a:r>
            <a:r>
              <a:rPr lang="en-US" sz="2800" dirty="0" smtClean="0">
                <a:solidFill>
                  <a:schemeClr val="bg1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Math Dept. Final Exam Preparation Workshops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Droid Serif"/>
                <a:cs typeface="Droid Serif"/>
              </a:rPr>
              <a:t>South City </a:t>
            </a:r>
            <a:r>
              <a:rPr lang="en-US" sz="2800" dirty="0" smtClean="0">
                <a:solidFill>
                  <a:srgbClr val="FFFFFF"/>
                </a:solidFill>
                <a:latin typeface="Droid Serif"/>
                <a:cs typeface="Droid Serif"/>
              </a:rPr>
              <a:t>and Library Square Campuses </a:t>
            </a:r>
            <a:r>
              <a:rPr lang="en-US" sz="2800" dirty="0" smtClean="0">
                <a:solidFill>
                  <a:srgbClr val="FFFFFF"/>
                </a:solidFill>
                <a:latin typeface="Droid Serif"/>
                <a:cs typeface="Droid Serif"/>
              </a:rPr>
              <a:t>- Fall 2015</a:t>
            </a:r>
            <a:endParaRPr lang="en-US" sz="4400" dirty="0">
              <a:solidFill>
                <a:srgbClr val="FFFFFF"/>
              </a:solidFill>
              <a:latin typeface="Droid Serif"/>
              <a:cs typeface="Droid Serif"/>
            </a:endParaRPr>
          </a:p>
        </p:txBody>
      </p:sp>
      <p:pic>
        <p:nvPicPr>
          <p:cNvPr id="17" name="Picture 16" descr="NewBrandBrushes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6452" y="5711902"/>
            <a:ext cx="9713721" cy="469025"/>
          </a:xfrm>
          <a:prstGeom prst="rect">
            <a:avLst/>
          </a:prstGeom>
        </p:spPr>
      </p:pic>
      <p:pic>
        <p:nvPicPr>
          <p:cNvPr id="6" name="Picture 5" descr="SLCClogo-BrandColors201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51" y="6218277"/>
            <a:ext cx="1350977" cy="51042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794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1 of 1</a:t>
            </a:r>
            <a:endParaRPr lang="en-US" dirty="0"/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3281009"/>
              </p:ext>
            </p:extLst>
          </p:nvPr>
        </p:nvGraphicFramePr>
        <p:xfrm>
          <a:off x="828135" y="1285333"/>
          <a:ext cx="7504982" cy="322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572"/>
                <a:gridCol w="1014093"/>
                <a:gridCol w="615698"/>
                <a:gridCol w="1068419"/>
                <a:gridCol w="1050312"/>
                <a:gridCol w="2643888"/>
              </a:tblGrid>
              <a:tr h="39056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South City Campus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Math </a:t>
                      </a:r>
                      <a:r>
                        <a:rPr lang="en-US" sz="1600" b="1" u="none" strike="noStrike" dirty="0" smtClean="0">
                          <a:effectLst/>
                        </a:rPr>
                        <a:t>0920/0950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Room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Day/Wk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Dec.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Start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End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Instructor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88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3-179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Evelynn VanDenAkker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881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Math </a:t>
                      </a:r>
                      <a:r>
                        <a:rPr lang="en-US" sz="1600" b="1" u="none" strike="noStrike" smtClean="0">
                          <a:effectLst/>
                        </a:rPr>
                        <a:t>0990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3-203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9:00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Andy Paulsen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881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Math 1010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8:00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9:30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Sands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88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3-175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Aurora Jensen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881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Math 1050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7:00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Andy Paulsen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97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3-175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Aurora Jensen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  <a:tr h="1881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Math 1210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3-175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Aurora Jensen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6" marR="9266" marT="9266" marB="0" anchor="b"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3230839"/>
              </p:ext>
            </p:extLst>
          </p:nvPr>
        </p:nvGraphicFramePr>
        <p:xfrm>
          <a:off x="828132" y="4637256"/>
          <a:ext cx="7504984" cy="1067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700"/>
                <a:gridCol w="968384"/>
                <a:gridCol w="587947"/>
                <a:gridCol w="1020264"/>
                <a:gridCol w="1002970"/>
                <a:gridCol w="2524719"/>
              </a:tblGrid>
              <a:tr h="50337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Library Square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Campus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MATH</a:t>
                      </a:r>
                      <a:r>
                        <a:rPr lang="en-US" sz="16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1010</a:t>
                      </a:r>
                      <a:endParaRPr lang="en-US" sz="16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3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Room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Day/</a:t>
                      </a:r>
                      <a:r>
                        <a:rPr lang="en-US" sz="1400" b="1" u="none" strike="noStrike" dirty="0" err="1">
                          <a:effectLst/>
                        </a:rPr>
                        <a:t>Wk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Dec.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Start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End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Instructor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9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 Sands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flipV="1">
            <a:off x="828135" y="4569413"/>
            <a:ext cx="7341080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48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126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Droid Serif</vt:lpstr>
      <vt:lpstr>Roboto Light</vt:lpstr>
      <vt:lpstr>Roboto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Acevedo</dc:creator>
  <cp:lastModifiedBy>Toni Mitchell</cp:lastModifiedBy>
  <cp:revision>35</cp:revision>
  <cp:lastPrinted>2015-12-03T18:24:04Z</cp:lastPrinted>
  <dcterms:created xsi:type="dcterms:W3CDTF">2014-12-02T23:34:58Z</dcterms:created>
  <dcterms:modified xsi:type="dcterms:W3CDTF">2015-12-03T18:26:48Z</dcterms:modified>
</cp:coreProperties>
</file>