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sldIdLst>
    <p:sldId id="258" r:id="rId2"/>
    <p:sldId id="261" r:id="rId3"/>
  </p:sldIdLst>
  <p:sldSz cx="9144000" cy="6858000" type="screen4x3"/>
  <p:notesSz cx="6950075" cy="92360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65E"/>
    <a:srgbClr val="FBCA19"/>
    <a:srgbClr val="EEA420"/>
    <a:srgbClr val="008C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11" d="100"/>
          <a:sy n="111" d="100"/>
        </p:scale>
        <p:origin x="1536" y="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48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7000" y="0"/>
            <a:ext cx="301148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967ABD-527C-47C5-9239-BCB30B092768}" type="datetimeFigureOut">
              <a:rPr lang="en-US" smtClean="0"/>
              <a:t>12/3/2015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97000" y="1154113"/>
            <a:ext cx="4156075" cy="31178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325" y="4445000"/>
            <a:ext cx="5559425" cy="36369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525"/>
            <a:ext cx="301148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7000" y="8772525"/>
            <a:ext cx="301148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D4AE91-E3FE-462D-9DA1-0A6F678D05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17863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D4AE91-E3FE-462D-9DA1-0A6F678D05D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3778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D4AE91-E3FE-462D-9DA1-0A6F678D05D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0154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F7E11-234C-A14A-BF07-E6FF1F3DB1DB}" type="datetimeFigureOut">
              <a:rPr lang="en-US" smtClean="0"/>
              <a:t>12/3/2015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7FE0D-1F18-7A44-925E-314FCA724C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47376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F7E11-234C-A14A-BF07-E6FF1F3DB1DB}" type="datetimeFigureOut">
              <a:rPr lang="en-US" smtClean="0"/>
              <a:t>12/3/2015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7FE0D-1F18-7A44-925E-314FCA724C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3341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F7E11-234C-A14A-BF07-E6FF1F3DB1DB}" type="datetimeFigureOut">
              <a:rPr lang="en-US" smtClean="0"/>
              <a:t>12/3/2015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7FE0D-1F18-7A44-925E-314FCA724C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6676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F7E11-234C-A14A-BF07-E6FF1F3DB1DB}" type="datetimeFigureOut">
              <a:rPr lang="en-US" smtClean="0"/>
              <a:t>12/3/2015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7FE0D-1F18-7A44-925E-314FCA724C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3628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F7E11-234C-A14A-BF07-E6FF1F3DB1DB}" type="datetimeFigureOut">
              <a:rPr lang="en-US" smtClean="0"/>
              <a:t>12/3/2015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7FE0D-1F18-7A44-925E-314FCA724C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24999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F7E11-234C-A14A-BF07-E6FF1F3DB1DB}" type="datetimeFigureOut">
              <a:rPr lang="en-US" smtClean="0"/>
              <a:t>12/3/2015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7FE0D-1F18-7A44-925E-314FCA724C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3477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F7E11-234C-A14A-BF07-E6FF1F3DB1DB}" type="datetimeFigureOut">
              <a:rPr lang="en-US" smtClean="0"/>
              <a:t>12/3/2015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7FE0D-1F18-7A44-925E-314FCA724C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4108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F7E11-234C-A14A-BF07-E6FF1F3DB1DB}" type="datetimeFigureOut">
              <a:rPr lang="en-US" smtClean="0"/>
              <a:t>12/3/2015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7FE0D-1F18-7A44-925E-314FCA724C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9065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F7E11-234C-A14A-BF07-E6FF1F3DB1DB}" type="datetimeFigureOut">
              <a:rPr lang="en-US" smtClean="0"/>
              <a:t>12/3/2015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7FE0D-1F18-7A44-925E-314FCA724C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51167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F7E11-234C-A14A-BF07-E6FF1F3DB1DB}" type="datetimeFigureOut">
              <a:rPr lang="en-US" smtClean="0"/>
              <a:t>12/3/2015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7FE0D-1F18-7A44-925E-314FCA724C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18579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F7E11-234C-A14A-BF07-E6FF1F3DB1DB}" type="datetimeFigureOut">
              <a:rPr lang="en-US" smtClean="0"/>
              <a:t>12/3/2015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7FE0D-1F18-7A44-925E-314FCA724C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76211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0F7E11-234C-A14A-BF07-E6FF1F3DB1DB}" type="datetimeFigureOut">
              <a:rPr lang="en-US" smtClean="0"/>
              <a:t>12/3/2015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D7FE0D-1F18-7A44-925E-314FCA724C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72316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-10340" y="0"/>
            <a:ext cx="9154340" cy="1075628"/>
          </a:xfrm>
          <a:prstGeom prst="rect">
            <a:avLst/>
          </a:prstGeom>
          <a:solidFill>
            <a:srgbClr val="008CC4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122831" y="0"/>
            <a:ext cx="902117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FBCA19"/>
                </a:solidFill>
                <a:latin typeface="Roboto Regular"/>
                <a:ea typeface="Roboto Light" panose="02000000000000000000" pitchFamily="2" charset="0"/>
                <a:cs typeface="Roboto Regular"/>
              </a:rPr>
              <a:t>SLCC</a:t>
            </a:r>
            <a:r>
              <a:rPr lang="en-US" sz="2800" dirty="0" smtClean="0">
                <a:solidFill>
                  <a:schemeClr val="bg1"/>
                </a:solidFill>
                <a:latin typeface="Droid Serif"/>
                <a:ea typeface="Roboto Light" panose="02000000000000000000" pitchFamily="2" charset="0"/>
                <a:cs typeface="Droid Serif"/>
              </a:rPr>
              <a:t> </a:t>
            </a:r>
            <a:r>
              <a:rPr lang="en-US" sz="2800" dirty="0" smtClean="0">
                <a:solidFill>
                  <a:srgbClr val="FFFFFF"/>
                </a:solidFill>
                <a:latin typeface="Droid Serif"/>
                <a:ea typeface="Roboto Light" panose="02000000000000000000" pitchFamily="2" charset="0"/>
                <a:cs typeface="Droid Serif"/>
              </a:rPr>
              <a:t>Math Dept. Final Exam Preparation Workshops</a:t>
            </a:r>
          </a:p>
          <a:p>
            <a:pPr algn="ctr"/>
            <a:r>
              <a:rPr lang="en-US" sz="2800" dirty="0" smtClean="0">
                <a:solidFill>
                  <a:srgbClr val="FFFFFF"/>
                </a:solidFill>
                <a:latin typeface="Droid Serif"/>
                <a:cs typeface="Droid Serif"/>
              </a:rPr>
              <a:t>Redwood Campus - Fall 2015</a:t>
            </a:r>
            <a:endParaRPr lang="en-US" sz="4400" dirty="0">
              <a:solidFill>
                <a:srgbClr val="FFFFFF"/>
              </a:solidFill>
              <a:latin typeface="Droid Serif"/>
              <a:cs typeface="Droid Serif"/>
            </a:endParaRPr>
          </a:p>
        </p:txBody>
      </p:sp>
      <p:pic>
        <p:nvPicPr>
          <p:cNvPr id="17" name="Picture 16" descr="NewBrandBrushes.pdf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306452" y="5711902"/>
            <a:ext cx="9713721" cy="469025"/>
          </a:xfrm>
          <a:prstGeom prst="rect">
            <a:avLst/>
          </a:prstGeom>
        </p:spPr>
      </p:pic>
      <p:pic>
        <p:nvPicPr>
          <p:cNvPr id="6" name="Picture 5" descr="SLCClogo-BrandColors2015.eps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5551" y="6218277"/>
            <a:ext cx="1350977" cy="510426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300667926"/>
              </p:ext>
            </p:extLst>
          </p:nvPr>
        </p:nvGraphicFramePr>
        <p:xfrm>
          <a:off x="457203" y="1228749"/>
          <a:ext cx="3767314" cy="443608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53000"/>
                <a:gridCol w="553000"/>
                <a:gridCol w="336985"/>
                <a:gridCol w="553000"/>
                <a:gridCol w="509797"/>
                <a:gridCol w="1261532"/>
              </a:tblGrid>
              <a:tr h="203236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effectLst/>
                        </a:rPr>
                        <a:t>Math </a:t>
                      </a:r>
                      <a:r>
                        <a:rPr lang="en-US" sz="1100" b="1" u="none" strike="noStrike" dirty="0" smtClean="0">
                          <a:effectLst/>
                        </a:rPr>
                        <a:t>0990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15" marR="8015" marT="801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8007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u="none" strike="noStrike" dirty="0">
                          <a:effectLst/>
                        </a:rPr>
                        <a:t>Room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15" marR="8015" marT="801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Day/</a:t>
                      </a:r>
                      <a:r>
                        <a:rPr lang="en-US" sz="900" b="1" u="none" strike="noStrike" dirty="0" err="1">
                          <a:effectLst/>
                        </a:rPr>
                        <a:t>Wk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15" marR="8015" marT="80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Dec.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15" marR="8015" marT="80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Start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15" marR="8015" marT="80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End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15" marR="8015" marT="80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Instructor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15" marR="8015" marT="8015" marB="0" anchor="b"/>
                </a:tc>
              </a:tr>
              <a:tr h="18007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TB 429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15" marR="8015" marT="801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Mon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15" marR="8015" marT="80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>
                          <a:effectLst/>
                        </a:rPr>
                        <a:t>7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15" marR="8015" marT="80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 smtClean="0">
                          <a:effectLst/>
                        </a:rPr>
                        <a:t>5:00 pm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15" marR="8015" marT="80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 smtClean="0">
                          <a:effectLst/>
                        </a:rPr>
                        <a:t>6:30 pm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15" marR="8015" marT="801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>
                          <a:effectLst/>
                        </a:rPr>
                        <a:t>Andy Paulsen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15" marR="8015" marT="8015" marB="0" anchor="b"/>
                </a:tc>
              </a:tr>
              <a:tr h="18007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AAB 217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15" marR="8015" marT="801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Fri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15" marR="8015" marT="80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11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15" marR="8015" marT="80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 smtClean="0">
                          <a:effectLst/>
                        </a:rPr>
                        <a:t>2:30 pm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15" marR="8015" marT="80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 smtClean="0">
                          <a:effectLst/>
                        </a:rPr>
                        <a:t>4:00 pm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15" marR="8015" marT="801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>
                          <a:effectLst/>
                        </a:rPr>
                        <a:t>Rich Peterson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15" marR="8015" marT="8015" marB="0" anchor="b"/>
                </a:tc>
              </a:tr>
              <a:tr h="18007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LAC 114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15" marR="8015" marT="801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Sat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15" marR="8015" marT="80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12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15" marR="8015" marT="80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 smtClean="0">
                          <a:effectLst/>
                        </a:rPr>
                        <a:t>9:00 am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15" marR="8015" marT="80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 smtClean="0">
                          <a:effectLst/>
                        </a:rPr>
                        <a:t>10:30 am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15" marR="8015" marT="801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Andy Paulsen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15" marR="8015" marT="8015" marB="0" anchor="b"/>
                </a:tc>
              </a:tr>
              <a:tr h="18007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15" marR="8015" marT="801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15" marR="8015" marT="80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15" marR="8015" marT="801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 dirty="0">
                          <a:effectLst/>
                        </a:rPr>
                        <a:t> 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15" marR="8015" marT="801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15" marR="8015" marT="801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15" marR="8015" marT="8015" marB="0" anchor="b"/>
                </a:tc>
              </a:tr>
              <a:tr h="180078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effectLst/>
                        </a:rPr>
                        <a:t>Math 1010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15" marR="8015" marT="801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8007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u="none" strike="noStrike" dirty="0">
                          <a:effectLst/>
                        </a:rPr>
                        <a:t>Room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15" marR="8015" marT="801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Day/</a:t>
                      </a:r>
                      <a:r>
                        <a:rPr lang="en-US" sz="900" b="1" u="none" strike="noStrike" dirty="0" err="1">
                          <a:effectLst/>
                        </a:rPr>
                        <a:t>Wk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15" marR="8015" marT="80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Dec.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15" marR="8015" marT="80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Start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15" marR="8015" marT="80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End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15" marR="8015" marT="80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Instructor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15" marR="8015" marT="8015" marB="0" anchor="b"/>
                </a:tc>
              </a:tr>
              <a:tr h="18007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TB 429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15" marR="8015" marT="801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Wed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15" marR="8015" marT="80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15" marR="8015" marT="80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 smtClean="0">
                          <a:effectLst/>
                        </a:rPr>
                        <a:t>10:00 am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15" marR="8015" marT="80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 smtClean="0">
                          <a:effectLst/>
                        </a:rPr>
                        <a:t>11:30 am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15" marR="8015" marT="801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Rich Peterson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15" marR="8015" marT="8015" marB="0" anchor="b"/>
                </a:tc>
              </a:tr>
              <a:tr h="18908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TB 310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15" marR="8015" marT="801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Wed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15" marR="8015" marT="80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15" marR="8015" marT="80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 smtClean="0">
                          <a:effectLst/>
                        </a:rPr>
                        <a:t>5:00 pm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15" marR="8015" marT="80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 smtClean="0">
                          <a:effectLst/>
                        </a:rPr>
                        <a:t>6:30 pm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15" marR="8015" marT="801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Beau Behunin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15" marR="8015" marT="8015" marB="0" anchor="b"/>
                </a:tc>
              </a:tr>
              <a:tr h="18908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TB 310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15" marR="8015" marT="801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Thurs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15" marR="8015" marT="80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3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15" marR="8015" marT="80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 smtClean="0">
                          <a:effectLst/>
                        </a:rPr>
                        <a:t>2:00 pm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15" marR="8015" marT="80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 smtClean="0">
                          <a:effectLst/>
                        </a:rPr>
                        <a:t>3:30 pm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15" marR="8015" marT="801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Beau Behunin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15" marR="8015" marT="8015" marB="0" anchor="b"/>
                </a:tc>
              </a:tr>
              <a:tr h="18007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TB 437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15" marR="8015" marT="801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>
                          <a:effectLst/>
                        </a:rPr>
                        <a:t>Thurs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15" marR="8015" marT="80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3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15" marR="8015" marT="80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 smtClean="0">
                          <a:effectLst/>
                        </a:rPr>
                        <a:t>8:00 pm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15" marR="8015" marT="80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 smtClean="0">
                          <a:effectLst/>
                        </a:rPr>
                        <a:t>9:30 pm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15" marR="8015" marT="801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Rich Peterson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15" marR="8015" marT="8015" marB="0" anchor="b"/>
                </a:tc>
              </a:tr>
              <a:tr h="18908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TB 105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15" marR="8015" marT="801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Mon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15" marR="8015" marT="80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7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15" marR="8015" marT="80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 smtClean="0">
                          <a:effectLst/>
                        </a:rPr>
                        <a:t>8:00 am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15" marR="8015" marT="80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 smtClean="0">
                          <a:effectLst/>
                        </a:rPr>
                        <a:t>9:30 pm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15" marR="8015" marT="801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Andy Paulsen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15" marR="8015" marT="8015" marB="0" anchor="b"/>
                </a:tc>
              </a:tr>
              <a:tr h="18007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TB 429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15" marR="8015" marT="801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Mon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15" marR="8015" marT="80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7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15" marR="8015" marT="80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 smtClean="0">
                          <a:effectLst/>
                        </a:rPr>
                        <a:t>1:00 pm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15" marR="8015" marT="80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 smtClean="0">
                          <a:effectLst/>
                        </a:rPr>
                        <a:t>2:30 pm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15" marR="8015" marT="801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Andy Paulsen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15" marR="8015" marT="8015" marB="0" anchor="b"/>
                </a:tc>
              </a:tr>
              <a:tr h="18908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TB 429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15" marR="8015" marT="801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Mon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15" marR="8015" marT="80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7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15" marR="8015" marT="80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 smtClean="0">
                          <a:effectLst/>
                        </a:rPr>
                        <a:t>8:00 pm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15" marR="8015" marT="80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 smtClean="0">
                          <a:effectLst/>
                        </a:rPr>
                        <a:t>9:30 pm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15" marR="8015" marT="801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Camille Diaz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15" marR="8015" marT="8015" marB="0" anchor="b"/>
                </a:tc>
              </a:tr>
              <a:tr h="25210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TB 437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15" marR="8015" marT="801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Tues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15" marR="8015" marT="80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8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15" marR="8015" marT="80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 smtClean="0">
                          <a:effectLst/>
                        </a:rPr>
                        <a:t>11:00 am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15" marR="8015" marT="80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 smtClean="0">
                          <a:effectLst/>
                        </a:rPr>
                        <a:t>12:30 pm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15" marR="8015" marT="801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Rich Peterson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15" marR="8015" marT="8015" marB="0" anchor="b"/>
                </a:tc>
              </a:tr>
              <a:tr h="18007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AAB 118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15" marR="8015" marT="801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Tues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15" marR="8015" marT="80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8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15" marR="8015" marT="80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 smtClean="0">
                          <a:effectLst/>
                        </a:rPr>
                        <a:t>3:00p m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15" marR="8015" marT="80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 smtClean="0">
                          <a:effectLst/>
                        </a:rPr>
                        <a:t>4:30 pm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15" marR="8015" marT="801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Andy Paulsen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15" marR="8015" marT="8015" marB="0" anchor="b"/>
                </a:tc>
              </a:tr>
              <a:tr h="18908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TB 427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15" marR="8015" marT="801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Fri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15" marR="8015" marT="80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11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15" marR="8015" marT="80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 smtClean="0">
                          <a:effectLst/>
                        </a:rPr>
                        <a:t>10:30 am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15" marR="8015" marT="80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 smtClean="0">
                          <a:effectLst/>
                        </a:rPr>
                        <a:t>12:00 pm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15" marR="8015" marT="801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Camille Diaz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15" marR="8015" marT="8015" marB="0" anchor="b"/>
                </a:tc>
              </a:tr>
              <a:tr h="18908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AAB 217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15" marR="8015" marT="801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Fri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15" marR="8015" marT="80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11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15" marR="8015" marT="80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 smtClean="0">
                          <a:effectLst/>
                        </a:rPr>
                        <a:t>2:30 pm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15" marR="8015" marT="80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 smtClean="0">
                          <a:effectLst/>
                        </a:rPr>
                        <a:t>4:00 pm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15" marR="8015" marT="801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Camille Diaz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15" marR="8015" marT="8015" marB="0" anchor="b"/>
                </a:tc>
              </a:tr>
              <a:tr h="18908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TB 429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15" marR="8015" marT="801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Fri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15" marR="8015" marT="80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11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15" marR="8015" marT="80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 smtClean="0">
                          <a:effectLst/>
                        </a:rPr>
                        <a:t>5:00 pm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15" marR="8015" marT="80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 smtClean="0">
                          <a:effectLst/>
                        </a:rPr>
                        <a:t>6:30 pm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15" marR="8015" marT="801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Polina Ushinsky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15" marR="8015" marT="8015" marB="0" anchor="b"/>
                </a:tc>
              </a:tr>
              <a:tr h="26111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LAC 114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15" marR="8015" marT="801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Sat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15" marR="8015" marT="80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12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15" marR="8015" marT="80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 smtClean="0">
                          <a:effectLst/>
                        </a:rPr>
                        <a:t>8:00 am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15" marR="8015" marT="80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 smtClean="0">
                          <a:effectLst/>
                        </a:rPr>
                        <a:t>9:00 am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15" marR="8015" marT="801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Maureen Howe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15" marR="8015" marT="8015" marB="0" anchor="b"/>
                </a:tc>
              </a:tr>
              <a:tr h="25210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LAC 120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15" marR="8015" marT="801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Sat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15" marR="8015" marT="80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12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15" marR="8015" marT="80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 smtClean="0">
                          <a:effectLst/>
                        </a:rPr>
                        <a:t>10:00 am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15" marR="8015" marT="80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 smtClean="0">
                          <a:effectLst/>
                        </a:rPr>
                        <a:t>11:30 am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15" marR="8015" marT="801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Lyudmila Shloydo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15" marR="8015" marT="8015" marB="0" anchor="b"/>
                </a:tc>
              </a:tr>
              <a:tr h="16309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LAC 114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15" marR="8015" marT="801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Sat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15" marR="8015" marT="80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12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15" marR="8015" marT="80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 smtClean="0">
                          <a:effectLst/>
                        </a:rPr>
                        <a:t>5:00 pm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15" marR="8015" marT="80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 smtClean="0">
                          <a:effectLst/>
                        </a:rPr>
                        <a:t>6:30 pm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15" marR="8015" marT="801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>
                          <a:effectLst/>
                        </a:rPr>
                        <a:t>Lyudmila Shloydo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15" marR="8015" marT="8015" marB="0" anchor="b"/>
                </a:tc>
              </a:tr>
            </a:tbl>
          </a:graphicData>
        </a:graphic>
      </p:graphicFrame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12" name="Content Placeholder 11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120718567"/>
              </p:ext>
            </p:extLst>
          </p:nvPr>
        </p:nvGraphicFramePr>
        <p:xfrm>
          <a:off x="4770258" y="1228745"/>
          <a:ext cx="3916541" cy="443317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74905"/>
                <a:gridCol w="574905"/>
                <a:gridCol w="350333"/>
                <a:gridCol w="574905"/>
                <a:gridCol w="529991"/>
                <a:gridCol w="1311502"/>
              </a:tblGrid>
              <a:tr h="175846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effectLst/>
                        </a:rPr>
                        <a:t>Math 1040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20" marR="6720" marT="672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6747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u="none" strike="noStrike" dirty="0">
                          <a:effectLst/>
                        </a:rPr>
                        <a:t>Room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20" marR="6720" marT="67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Day/</a:t>
                      </a:r>
                      <a:r>
                        <a:rPr lang="en-US" sz="900" b="1" u="none" strike="noStrike" dirty="0" err="1">
                          <a:effectLst/>
                        </a:rPr>
                        <a:t>Wk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20" marR="6720" marT="67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Dec.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20" marR="6720" marT="67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Start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20" marR="6720" marT="67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End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20" marR="6720" marT="67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Instructor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20" marR="6720" marT="6720" marB="0" anchor="b"/>
                </a:tc>
              </a:tr>
              <a:tr h="18772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 dirty="0">
                          <a:effectLst/>
                        </a:rPr>
                        <a:t>TB 429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20" marR="6720" marT="67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Tues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20" marR="6720" marT="67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8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20" marR="6720" marT="67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 smtClean="0">
                          <a:effectLst/>
                        </a:rPr>
                        <a:t>10:00 am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20" marR="6720" marT="67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 smtClean="0">
                          <a:effectLst/>
                        </a:rPr>
                        <a:t>11:30 am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20" marR="6720" marT="67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 dirty="0">
                          <a:effectLst/>
                        </a:rPr>
                        <a:t>Stephen Harman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20" marR="6720" marT="6720" marB="0" anchor="b"/>
                </a:tc>
              </a:tr>
              <a:tr h="17584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 dirty="0">
                          <a:effectLst/>
                        </a:rPr>
                        <a:t>TB 427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20" marR="6720" marT="67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Fri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20" marR="6720" marT="67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11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20" marR="6720" marT="67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 smtClean="0">
                          <a:effectLst/>
                        </a:rPr>
                        <a:t>8:00 am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20" marR="6720" marT="67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 smtClean="0">
                          <a:effectLst/>
                        </a:rPr>
                        <a:t>9:30a m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20" marR="6720" marT="67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 dirty="0">
                          <a:effectLst/>
                        </a:rPr>
                        <a:t>**May be cancelled**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20" marR="6720" marT="6720" marB="0" anchor="b"/>
                </a:tc>
              </a:tr>
              <a:tr h="17584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BB 307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20" marR="6720" marT="67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Sat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20" marR="6720" marT="67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20" marR="6720" marT="67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9:00 am 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20" marR="6720" marT="67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10:30 am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20" marR="6720" marT="67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Gary</a:t>
                      </a:r>
                      <a:r>
                        <a:rPr lang="en-US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eppson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20" marR="6720" marT="6720" marB="0" anchor="b"/>
                </a:tc>
              </a:tr>
              <a:tr h="17584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BB 307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20" marR="6720" marT="67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Sat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20" marR="6720" marT="67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12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20" marR="6720" marT="67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10:30 am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20" marR="6720" marT="67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12:00 pm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20" marR="6720" marT="67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 dirty="0">
                          <a:effectLst/>
                        </a:rPr>
                        <a:t>Gary Jeppson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20" marR="6720" marT="6720" marB="0" anchor="b"/>
                </a:tc>
              </a:tr>
              <a:tr h="16747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 dirty="0" smtClean="0">
                          <a:effectLst/>
                        </a:rPr>
                        <a:t>LAC 118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20" marR="6720" marT="67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Sat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20" marR="6720" marT="67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12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20" marR="6720" marT="67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 smtClean="0">
                          <a:effectLst/>
                        </a:rPr>
                        <a:t>2:00 pm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20" marR="6720" marT="67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 smtClean="0">
                          <a:effectLst/>
                        </a:rPr>
                        <a:t>3:30 pm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20" marR="6720" marT="67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 dirty="0">
                          <a:effectLst/>
                        </a:rPr>
                        <a:t>Gary Jeppson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20" marR="6720" marT="6720" marB="0" anchor="b"/>
                </a:tc>
              </a:tr>
              <a:tr h="17584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 dirty="0" smtClean="0">
                          <a:effectLst/>
                        </a:rPr>
                        <a:t>LAC 118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20" marR="6720" marT="67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Sat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20" marR="6720" marT="67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12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20" marR="6720" marT="67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 smtClean="0">
                          <a:effectLst/>
                        </a:rPr>
                        <a:t>3:30 pm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20" marR="6720" marT="67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 smtClean="0">
                          <a:effectLst/>
                        </a:rPr>
                        <a:t>5:00 pm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20" marR="6720" marT="67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 dirty="0">
                          <a:effectLst/>
                        </a:rPr>
                        <a:t>Gary </a:t>
                      </a:r>
                      <a:r>
                        <a:rPr lang="en-US" sz="800" u="none" strike="noStrike" dirty="0" smtClean="0">
                          <a:effectLst/>
                        </a:rPr>
                        <a:t>Jeppson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20" marR="6720" marT="6720" marB="0" anchor="b"/>
                </a:tc>
              </a:tr>
              <a:tr h="175846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effectLst/>
                        </a:rPr>
                        <a:t>Math 1050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20" marR="6720" marT="672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6747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u="none" strike="noStrike" dirty="0">
                          <a:effectLst/>
                        </a:rPr>
                        <a:t>Room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20" marR="6720" marT="67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Day/</a:t>
                      </a:r>
                      <a:r>
                        <a:rPr lang="en-US" sz="900" b="1" u="none" strike="noStrike" dirty="0" err="1">
                          <a:effectLst/>
                        </a:rPr>
                        <a:t>Wk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20" marR="6720" marT="67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Dec.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20" marR="6720" marT="67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Start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20" marR="6720" marT="67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End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20" marR="6720" marT="67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Instructor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20" marR="6720" marT="6720" marB="0" anchor="b"/>
                </a:tc>
              </a:tr>
              <a:tr h="16747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TB 310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20" marR="6720" marT="67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Wed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20" marR="6720" marT="67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2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20" marR="6720" marT="67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 smtClean="0">
                          <a:effectLst/>
                        </a:rPr>
                        <a:t>1:00 pm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20" marR="6720" marT="67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 smtClean="0">
                          <a:effectLst/>
                        </a:rPr>
                        <a:t>2:30 pm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20" marR="6720" marT="67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Rich Peterson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20" marR="6720" marT="6720" marB="0" anchor="b"/>
                </a:tc>
              </a:tr>
              <a:tr h="16747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TB 310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20" marR="6720" marT="67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Wed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20" marR="6720" marT="67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2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20" marR="6720" marT="67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 smtClean="0">
                          <a:effectLst/>
                        </a:rPr>
                        <a:t>6:00 pm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20" marR="6720" marT="67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 smtClean="0">
                          <a:effectLst/>
                        </a:rPr>
                        <a:t>7:30 pm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20" marR="6720" marT="67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 dirty="0">
                          <a:effectLst/>
                        </a:rPr>
                        <a:t>Camille Diaz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20" marR="6720" marT="6720" marB="0" anchor="b"/>
                </a:tc>
              </a:tr>
              <a:tr h="16747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SI 235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20" marR="6720" marT="67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Thurs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20" marR="6720" marT="67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3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20" marR="6720" marT="67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 smtClean="0">
                          <a:effectLst/>
                        </a:rPr>
                        <a:t>8:00 am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20" marR="6720" marT="67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 smtClean="0">
                          <a:effectLst/>
                        </a:rPr>
                        <a:t>9:30 am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20" marR="6720" marT="67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Stephen Harmon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20" marR="6720" marT="6720" marB="0" anchor="b"/>
                </a:tc>
              </a:tr>
              <a:tr h="16747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AAB 217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20" marR="6720" marT="67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Mon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20" marR="6720" marT="67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7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20" marR="6720" marT="67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 smtClean="0">
                          <a:effectLst/>
                        </a:rPr>
                        <a:t>8:00 am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20" marR="6720" marT="67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 smtClean="0">
                          <a:effectLst/>
                        </a:rPr>
                        <a:t>9:30 am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20" marR="6720" marT="67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Camille Diaz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20" marR="6720" marT="6720" marB="0" anchor="b"/>
                </a:tc>
              </a:tr>
              <a:tr h="17584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TB 429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20" marR="6720" marT="67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Mon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20" marR="6720" marT="67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7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20" marR="6720" marT="67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 smtClean="0">
                          <a:effectLst/>
                        </a:rPr>
                        <a:t>3:00 pm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20" marR="6720" marT="67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 smtClean="0">
                          <a:effectLst/>
                        </a:rPr>
                        <a:t>4:30 pm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20" marR="6720" marT="67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Andy Paulsen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20" marR="6720" marT="6720" marB="0" anchor="b"/>
                </a:tc>
              </a:tr>
              <a:tr h="16747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 dirty="0">
                          <a:effectLst/>
                        </a:rPr>
                        <a:t>TB 429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20" marR="6720" marT="67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Tues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20" marR="6720" marT="67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8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20" marR="6720" marT="67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 smtClean="0">
                          <a:effectLst/>
                        </a:rPr>
                        <a:t>10:00 am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20" marR="6720" marT="67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 smtClean="0">
                          <a:effectLst/>
                        </a:rPr>
                        <a:t>11:30 am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20" marR="6720" marT="67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**May be cancelled**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20" marR="6720" marT="6720" marB="0" anchor="b"/>
                </a:tc>
              </a:tr>
              <a:tr h="16747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AAB 118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20" marR="6720" marT="67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Tues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20" marR="6720" marT="67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8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20" marR="6720" marT="67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 smtClean="0">
                          <a:effectLst/>
                        </a:rPr>
                        <a:t>5:00 pm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20" marR="6720" marT="67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 smtClean="0">
                          <a:effectLst/>
                        </a:rPr>
                        <a:t>6:30 pm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20" marR="6720" marT="67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Andy Paulsen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20" marR="6720" marT="6720" marB="0" anchor="b"/>
                </a:tc>
              </a:tr>
              <a:tr h="16747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AAB 119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20" marR="6720" marT="67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Tues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20" marR="6720" marT="67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8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20" marR="6720" marT="67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 smtClean="0">
                          <a:effectLst/>
                        </a:rPr>
                        <a:t>8:00 pm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20" marR="6720" marT="67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 smtClean="0">
                          <a:effectLst/>
                        </a:rPr>
                        <a:t>9:30 pm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20" marR="6720" marT="67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Evelynn VanDenAkker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20" marR="6720" marT="6720" marB="0" anchor="b"/>
                </a:tc>
              </a:tr>
              <a:tr h="16747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TB 429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20" marR="6720" marT="67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Fri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20" marR="6720" marT="67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11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20" marR="6720" marT="67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 smtClean="0">
                          <a:effectLst/>
                        </a:rPr>
                        <a:t>8:00  am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20" marR="6720" marT="67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 smtClean="0">
                          <a:effectLst/>
                        </a:rPr>
                        <a:t>9:30 am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20" marR="6720" marT="67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Camille Diaz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20" marR="6720" marT="6720" marB="0" anchor="b"/>
                </a:tc>
              </a:tr>
              <a:tr h="16747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AAB 217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20" marR="6720" marT="67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Fri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20" marR="6720" marT="67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11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20" marR="6720" marT="67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12:30pm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20" marR="6720" marT="67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 smtClean="0">
                          <a:effectLst/>
                        </a:rPr>
                        <a:t>2:30 pm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20" marR="6720" marT="67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Camille Diaz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20" marR="6720" marT="6720" marB="0" anchor="b"/>
                </a:tc>
              </a:tr>
              <a:tr h="16747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TB 429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20" marR="6720" marT="67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Fri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20" marR="6720" marT="67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11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20" marR="6720" marT="67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 smtClean="0">
                          <a:effectLst/>
                        </a:rPr>
                        <a:t>5:00 pm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20" marR="6720" marT="67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 smtClean="0">
                          <a:effectLst/>
                        </a:rPr>
                        <a:t>6:30 pm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20" marR="6720" marT="67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Camille Diaz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20" marR="6720" marT="6720" marB="0" anchor="b"/>
                </a:tc>
              </a:tr>
              <a:tr h="16747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LAC 120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20" marR="6720" marT="67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Sat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20" marR="6720" marT="67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12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20" marR="6720" marT="67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 smtClean="0">
                          <a:effectLst/>
                        </a:rPr>
                        <a:t>8:00 am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20" marR="6720" marT="67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 smtClean="0">
                          <a:effectLst/>
                        </a:rPr>
                        <a:t>9:30 am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20" marR="6720" marT="67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Camille Diaz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20" marR="6720" marT="6720" marB="0" anchor="b"/>
                </a:tc>
              </a:tr>
              <a:tr h="16747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LAC 114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20" marR="6720" marT="67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Sat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20" marR="6720" marT="67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12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20" marR="6720" marT="67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 smtClean="0">
                          <a:effectLst/>
                        </a:rPr>
                        <a:t>1:00 pm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20" marR="6720" marT="67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 smtClean="0">
                          <a:effectLst/>
                        </a:rPr>
                        <a:t>2:30 pm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20" marR="6720" marT="67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Camille Diaz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20" marR="6720" marT="6720" marB="0" anchor="b"/>
                </a:tc>
              </a:tr>
              <a:tr h="16747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LAC 118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20" marR="6720" marT="67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Sat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20" marR="6720" marT="67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12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20" marR="6720" marT="67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 smtClean="0">
                          <a:effectLst/>
                        </a:rPr>
                        <a:t>6:00 pm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20" marR="6720" marT="67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 smtClean="0">
                          <a:effectLst/>
                        </a:rPr>
                        <a:t>7:30 pm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20" marR="6720" marT="67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Andy Paulsen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20" marR="6720" marT="6720" marB="0" anchor="b"/>
                </a:tc>
              </a:tr>
              <a:tr h="16747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AAB 217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20" marR="6720" marT="67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Mon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20" marR="6720" marT="67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14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20" marR="6720" marT="67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 smtClean="0">
                          <a:effectLst/>
                        </a:rPr>
                        <a:t>9:00 am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20" marR="6720" marT="67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 smtClean="0">
                          <a:effectLst/>
                        </a:rPr>
                        <a:t>10:30 am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20" marR="6720" marT="67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Camille Diaz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20" marR="6720" marT="6720" marB="0" anchor="b"/>
                </a:tc>
              </a:tr>
              <a:tr h="16747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AAB 217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20" marR="6720" marT="67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Mon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20" marR="6720" marT="67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14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20" marR="6720" marT="67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 smtClean="0">
                          <a:effectLst/>
                        </a:rPr>
                        <a:t>1:00 pm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20" marR="6720" marT="67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 smtClean="0">
                          <a:effectLst/>
                        </a:rPr>
                        <a:t>2:30 pm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20" marR="6720" marT="67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 dirty="0">
                          <a:effectLst/>
                        </a:rPr>
                        <a:t>Camille Diaz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20" marR="6720" marT="6720" marB="0" anchor="b"/>
                </a:tc>
              </a:tr>
            </a:tbl>
          </a:graphicData>
        </a:graphic>
      </p:graphicFrame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Page 1 of 2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4878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-10340" y="0"/>
            <a:ext cx="9154340" cy="1075628"/>
          </a:xfrm>
          <a:prstGeom prst="rect">
            <a:avLst/>
          </a:prstGeom>
          <a:solidFill>
            <a:srgbClr val="008CC4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122831" y="0"/>
            <a:ext cx="902117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FBCA19"/>
                </a:solidFill>
                <a:latin typeface="Roboto Regular"/>
                <a:ea typeface="Roboto Light" panose="02000000000000000000" pitchFamily="2" charset="0"/>
                <a:cs typeface="Roboto Regular"/>
              </a:rPr>
              <a:t>SLCC</a:t>
            </a:r>
            <a:r>
              <a:rPr lang="en-US" sz="2800" dirty="0" smtClean="0">
                <a:solidFill>
                  <a:schemeClr val="bg1"/>
                </a:solidFill>
                <a:latin typeface="Droid Serif"/>
                <a:ea typeface="Roboto Light" panose="02000000000000000000" pitchFamily="2" charset="0"/>
                <a:cs typeface="Droid Serif"/>
              </a:rPr>
              <a:t> </a:t>
            </a:r>
            <a:r>
              <a:rPr lang="en-US" sz="2800" dirty="0" smtClean="0">
                <a:solidFill>
                  <a:srgbClr val="FFFFFF"/>
                </a:solidFill>
                <a:latin typeface="Droid Serif"/>
                <a:ea typeface="Roboto Light" panose="02000000000000000000" pitchFamily="2" charset="0"/>
                <a:cs typeface="Droid Serif"/>
              </a:rPr>
              <a:t>Math Dept. Final Exam Preparation Workshops</a:t>
            </a:r>
          </a:p>
          <a:p>
            <a:pPr algn="ctr"/>
            <a:r>
              <a:rPr lang="en-US" sz="2800" dirty="0" smtClean="0">
                <a:solidFill>
                  <a:srgbClr val="FFFFFF"/>
                </a:solidFill>
                <a:latin typeface="Droid Serif"/>
                <a:cs typeface="Droid Serif"/>
              </a:rPr>
              <a:t>Redwood Campus -  Fall 2015</a:t>
            </a:r>
            <a:endParaRPr lang="en-US" sz="4400" dirty="0">
              <a:solidFill>
                <a:srgbClr val="FFFFFF"/>
              </a:solidFill>
              <a:latin typeface="Droid Serif"/>
              <a:cs typeface="Droid Serif"/>
            </a:endParaRPr>
          </a:p>
        </p:txBody>
      </p:sp>
      <p:pic>
        <p:nvPicPr>
          <p:cNvPr id="17" name="Picture 16" descr="NewBrandBrushes.pdf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306452" y="5711902"/>
            <a:ext cx="9713721" cy="469025"/>
          </a:xfrm>
          <a:prstGeom prst="rect">
            <a:avLst/>
          </a:prstGeom>
        </p:spPr>
      </p:pic>
      <p:pic>
        <p:nvPicPr>
          <p:cNvPr id="6" name="Picture 5" descr="SLCClogo-BrandColors2015.eps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5551" y="6218277"/>
            <a:ext cx="1350977" cy="510426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605614099"/>
              </p:ext>
            </p:extLst>
          </p:nvPr>
        </p:nvGraphicFramePr>
        <p:xfrm>
          <a:off x="621101" y="1197744"/>
          <a:ext cx="7927676" cy="445897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63696"/>
                <a:gridCol w="1163696"/>
                <a:gridCol w="709127"/>
                <a:gridCol w="1163696"/>
                <a:gridCol w="1072782"/>
                <a:gridCol w="2654679"/>
              </a:tblGrid>
              <a:tr h="245647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Math 1060</a:t>
                      </a: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7176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Room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Day/Wk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Dec.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End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Instructor</a:t>
                      </a:r>
                    </a:p>
                  </a:txBody>
                  <a:tcPr marL="9525" marR="9525" marT="9525" marB="0" anchor="b"/>
                </a:tc>
              </a:tr>
              <a:tr h="24682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TB 429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Wed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2:00 pm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3:30 pm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Evelynn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VanDenAkker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9798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TB 427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8:00 pm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9:30 pm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**May be cancelled**</a:t>
                      </a:r>
                    </a:p>
                  </a:txBody>
                  <a:tcPr marL="9525" marR="9525" marT="9525" marB="0" anchor="b"/>
                </a:tc>
              </a:tr>
              <a:tr h="29798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TB 429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Fri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10:30 am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12:00 pm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**May be cancelled**</a:t>
                      </a:r>
                    </a:p>
                  </a:txBody>
                  <a:tcPr marL="9525" marR="9525" marT="9525" marB="0" anchor="b"/>
                </a:tc>
              </a:tr>
              <a:tr h="24682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LAC 120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Sat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5:00 pm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6:30 pm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Evelynn VanDenAkker</a:t>
                      </a:r>
                    </a:p>
                  </a:txBody>
                  <a:tcPr marL="9525" marR="9525" marT="9525" marB="0" anchor="b"/>
                </a:tc>
              </a:tr>
              <a:tr h="17176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</a:tr>
              <a:tr h="245647">
                <a:tc gridSpan="6"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Math 1090</a:t>
                      </a: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7176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Room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Day/</a:t>
                      </a:r>
                      <a:r>
                        <a:rPr lang="en-US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Wk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Dec.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End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Instructor</a:t>
                      </a:r>
                    </a:p>
                  </a:txBody>
                  <a:tcPr marL="9525" marR="9525" marT="9525" marB="0" anchor="b"/>
                </a:tc>
              </a:tr>
              <a:tr h="17176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TB 310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Wed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7:00 pm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8:30 pm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Andy Paulsen</a:t>
                      </a:r>
                    </a:p>
                  </a:txBody>
                  <a:tcPr marL="9525" marR="9525" marT="9525" marB="0" anchor="b"/>
                </a:tc>
              </a:tr>
              <a:tr h="29798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TB 429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Tues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2:00 pm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3:30 pm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**May be cancelled**</a:t>
                      </a:r>
                    </a:p>
                  </a:txBody>
                  <a:tcPr marL="9525" marR="9525" marT="9525" marB="0" anchor="b"/>
                </a:tc>
              </a:tr>
              <a:tr h="29798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AAB 217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Fri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10:30 am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12:00 pm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**May be cancelled**</a:t>
                      </a:r>
                    </a:p>
                  </a:txBody>
                  <a:tcPr marL="9525" marR="9525" marT="9525" marB="0" anchor="b"/>
                </a:tc>
              </a:tr>
              <a:tr h="17176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LAC 120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Sat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1:00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pm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2:30 pm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Andy Paulsen</a:t>
                      </a:r>
                    </a:p>
                  </a:txBody>
                  <a:tcPr marL="9525" marR="9525" marT="9525" marB="0" anchor="b"/>
                </a:tc>
              </a:tr>
              <a:tr h="17176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</a:tr>
              <a:tr h="245647">
                <a:tc gridSpan="6"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Math 1210</a:t>
                      </a: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7176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Room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Day/</a:t>
                      </a:r>
                      <a:r>
                        <a:rPr lang="en-US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Wk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Dec.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End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Instructor</a:t>
                      </a:r>
                    </a:p>
                  </a:txBody>
                  <a:tcPr marL="9525" marR="9525" marT="9525" marB="0" anchor="b"/>
                </a:tc>
              </a:tr>
              <a:tr h="29798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TB 429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11:00 am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12:30 pm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Rich Peterson</a:t>
                      </a:r>
                    </a:p>
                  </a:txBody>
                  <a:tcPr marL="9525" marR="9525" marT="9525" marB="0" anchor="b"/>
                </a:tc>
              </a:tr>
              <a:tr h="29798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AAB 217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Fri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8:00 am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9:30 am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**May be cancelled**</a:t>
                      </a:r>
                    </a:p>
                  </a:txBody>
                  <a:tcPr marL="9525" marR="9525" marT="9525" marB="0" anchor="b"/>
                </a:tc>
              </a:tr>
              <a:tr h="17176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LAC 114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Sat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3:00 pm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4:30 pm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Andy Paulsen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Page 2 of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4593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321</TotalTime>
  <Words>630</Words>
  <Application>Microsoft Office PowerPoint</Application>
  <PresentationFormat>On-screen Show (4:3)</PresentationFormat>
  <Paragraphs>382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Droid Serif</vt:lpstr>
      <vt:lpstr>Roboto Light</vt:lpstr>
      <vt:lpstr>Roboto Regular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Carol Acevedo</dc:creator>
  <cp:lastModifiedBy>Toni Mitchell</cp:lastModifiedBy>
  <cp:revision>33</cp:revision>
  <cp:lastPrinted>2015-12-03T19:04:53Z</cp:lastPrinted>
  <dcterms:created xsi:type="dcterms:W3CDTF">2014-12-02T23:34:58Z</dcterms:created>
  <dcterms:modified xsi:type="dcterms:W3CDTF">2015-12-03T19:17:15Z</dcterms:modified>
</cp:coreProperties>
</file>