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5E"/>
    <a:srgbClr val="FBCA19"/>
    <a:srgbClr val="EEA420"/>
    <a:srgbClr val="008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7ABD-527C-47C5-9239-BCB30B09276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AE91-E3FE-462D-9DA1-0A6F678D0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4AE91-E3FE-462D-9DA1-0A6F678D05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7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4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1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0340" y="0"/>
            <a:ext cx="9154340" cy="1075628"/>
          </a:xfrm>
          <a:prstGeom prst="rect">
            <a:avLst/>
          </a:prstGeom>
          <a:solidFill>
            <a:srgbClr val="008CC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2831" y="0"/>
            <a:ext cx="9021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BCA19"/>
                </a:solidFill>
                <a:latin typeface="Roboto Regular"/>
                <a:ea typeface="Roboto Light" panose="02000000000000000000" pitchFamily="2" charset="0"/>
                <a:cs typeface="Roboto Regular"/>
              </a:rPr>
              <a:t>SLCC</a:t>
            </a:r>
            <a:r>
              <a:rPr lang="en-US" sz="2800" dirty="0" smtClean="0">
                <a:solidFill>
                  <a:schemeClr val="bg1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Math Dept. Final Exam Preparation Workshops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Droid Serif"/>
                <a:cs typeface="Droid Serif"/>
              </a:rPr>
              <a:t>Jordan, Miller, &amp; WVC Campuses - Fall 2015</a:t>
            </a:r>
            <a:endParaRPr lang="en-US" sz="4400" dirty="0">
              <a:solidFill>
                <a:srgbClr val="FFFFFF"/>
              </a:solidFill>
              <a:latin typeface="Droid Serif"/>
              <a:cs typeface="Droid Serif"/>
            </a:endParaRPr>
          </a:p>
        </p:txBody>
      </p:sp>
      <p:pic>
        <p:nvPicPr>
          <p:cNvPr id="17" name="Picture 16" descr="NewBrandBrushes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6452" y="5711902"/>
            <a:ext cx="9713721" cy="469025"/>
          </a:xfrm>
          <a:prstGeom prst="rect">
            <a:avLst/>
          </a:prstGeom>
        </p:spPr>
      </p:pic>
      <p:pic>
        <p:nvPicPr>
          <p:cNvPr id="6" name="Picture 5" descr="SLCClogo-BrandColors201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51" y="6218277"/>
            <a:ext cx="1350977" cy="51042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1 of 1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4562994"/>
              </p:ext>
            </p:extLst>
          </p:nvPr>
        </p:nvGraphicFramePr>
        <p:xfrm>
          <a:off x="379563" y="1285335"/>
          <a:ext cx="3989105" cy="4454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797"/>
                <a:gridCol w="631937"/>
                <a:gridCol w="631937"/>
                <a:gridCol w="631937"/>
                <a:gridCol w="631937"/>
                <a:gridCol w="661560"/>
              </a:tblGrid>
              <a:tr h="15276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Jordan Campus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7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Math 990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8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Room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Day/</a:t>
                      </a:r>
                      <a:r>
                        <a:rPr lang="en-US" sz="1100" b="1" u="none" strike="noStrike" dirty="0" err="1">
                          <a:effectLst/>
                        </a:rPr>
                        <a:t>Wk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Start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End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Instructor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Suzanne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Math 1010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11:00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</a:rPr>
                        <a:t>12:30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JHS 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7:00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Opal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JHS 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11:00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Suzanne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11:30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JHS 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Opal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Math 1040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Math 1050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JHS 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11:30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JHS 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11:30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JHS 109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Drew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HTC 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63" marR="9363" marT="9363" marB="0" anchor="b"/>
                </a:tc>
              </a:tr>
              <a:tr h="21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JHS 022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3" marR="9363" marT="9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63" marR="9363" marT="9363" marB="0" anchor="b"/>
                </a:tc>
              </a:tr>
            </a:tbl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44416768"/>
              </p:ext>
            </p:extLst>
          </p:nvPr>
        </p:nvGraphicFramePr>
        <p:xfrm>
          <a:off x="4645026" y="1285334"/>
          <a:ext cx="4251500" cy="2268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405"/>
                <a:gridCol w="673505"/>
                <a:gridCol w="673505"/>
                <a:gridCol w="673505"/>
                <a:gridCol w="673505"/>
                <a:gridCol w="705075"/>
              </a:tblGrid>
              <a:tr h="41407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Miller Campus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2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Math 1010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Room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Day/</a:t>
                      </a:r>
                      <a:r>
                        <a:rPr lang="en-US" sz="1100" b="1" u="none" strike="noStrike" dirty="0" err="1">
                          <a:effectLst/>
                        </a:rPr>
                        <a:t>Wk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Start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Instructor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MATC 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MATC 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10:30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11:30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Evelynn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vandenAkker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Learning </a:t>
                      </a:r>
                      <a:r>
                        <a:rPr lang="en-US" sz="1100" u="none" strike="noStrike" dirty="0" err="1">
                          <a:effectLst/>
                        </a:rPr>
                        <a:t>Ctr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Evelynn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vandenAkker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512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Math 1050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MATC 201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98887"/>
              </p:ext>
            </p:extLst>
          </p:nvPr>
        </p:nvGraphicFramePr>
        <p:xfrm>
          <a:off x="4645024" y="4253147"/>
          <a:ext cx="4245255" cy="1127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317"/>
                <a:gridCol w="730546"/>
                <a:gridCol w="300908"/>
                <a:gridCol w="578986"/>
                <a:gridCol w="621102"/>
                <a:gridCol w="1221396"/>
              </a:tblGrid>
              <a:tr h="29833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West Valley </a:t>
                      </a:r>
                      <a:r>
                        <a:rPr lang="en-US" sz="1800" b="1" u="none" strike="noStrike" dirty="0" smtClean="0">
                          <a:effectLst/>
                        </a:rPr>
                        <a:t>Center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MATH 1010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Room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Day/</a:t>
                      </a:r>
                      <a:r>
                        <a:rPr lang="en-US" sz="1100" b="1" u="none" strike="noStrike" dirty="0" err="1">
                          <a:effectLst/>
                        </a:rPr>
                        <a:t>Wk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Start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Instructor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Learning Ctr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TBD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8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234</Words>
  <Application>Microsoft Office PowerPoint</Application>
  <PresentationFormat>On-screen Show (4:3)</PresentationFormat>
  <Paragraphs>152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Droid Serif</vt:lpstr>
      <vt:lpstr>Roboto Light</vt:lpstr>
      <vt:lpstr>Roboto Regular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Acevedo</dc:creator>
  <cp:lastModifiedBy>Toni Mitchell</cp:lastModifiedBy>
  <cp:revision>31</cp:revision>
  <cp:lastPrinted>2015-12-03T18:47:31Z</cp:lastPrinted>
  <dcterms:created xsi:type="dcterms:W3CDTF">2014-12-02T23:34:58Z</dcterms:created>
  <dcterms:modified xsi:type="dcterms:W3CDTF">2015-12-03T19:21:17Z</dcterms:modified>
</cp:coreProperties>
</file>